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Gelasio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84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ithub.com/harshgit1406/Global-Climate-Change-Data-Analysis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Global Climate Change Data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6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Climate Trends &amp; Policy Insights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477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 </a:t>
            </a: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Cookers</a:t>
            </a:r>
            <a:endParaRPr lang="en-US" sz="1400" b="1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details available on GitHub</a:t>
            </a:r>
            <a:endParaRPr lang="en-US" sz="14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9DEB885-9A73-C0ED-A231-F359B12B8B53}"/>
              </a:ext>
            </a:extLst>
          </p:cNvPr>
          <p:cNvSpPr/>
          <p:nvPr/>
        </p:nvSpPr>
        <p:spPr>
          <a:xfrm>
            <a:off x="793789" y="1419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Climate Trends &amp; Policy Insights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171" y="743426"/>
            <a:ext cx="12309753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Core Objectives: Charting a Course for Climate Action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3171" y="1626632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18555" y="1982033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464826" y="1798915"/>
            <a:ext cx="2263140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Explore Climate Data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464826" y="2171462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Delving into vast datasets to uncover intricate patterns and long-term trends.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03171" y="2832973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818555" y="3188375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464826" y="3005257"/>
            <a:ext cx="2438995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Address Key Questions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464826" y="3377803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Formulating and answering crucial climate-related inquiries to guide our investigation.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03171" y="4039314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18555" y="4394716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464826" y="4211598"/>
            <a:ext cx="2807137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Derive Actionable Insights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464826" y="4584144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Translating complex data into clear, concise insights for effective policy formulation.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03171" y="5245656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18555" y="5601057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464826" y="5417939"/>
            <a:ext cx="226290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Develop a Dashboard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464826" y="5790486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Constructing an intuitive, interactive dashboard for easy access and exploration of critical data.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3171" y="6451997"/>
            <a:ext cx="689372" cy="1034058"/>
          </a:xfrm>
          <a:prstGeom prst="roundRect">
            <a:avLst>
              <a:gd name="adj" fmla="val 360009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18555" y="6807398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464826" y="6624280"/>
            <a:ext cx="2154317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Present Findings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464826" y="6996827"/>
            <a:ext cx="1256240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Communicating our discoveries to policymakers and stakeholders to drive informed decisions.</a:t>
            </a:r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E41590-16DA-98F2-D195-B228B902FA28}"/>
              </a:ext>
            </a:extLst>
          </p:cNvPr>
          <p:cNvSpPr/>
          <p:nvPr/>
        </p:nvSpPr>
        <p:spPr>
          <a:xfrm>
            <a:off x="12801600" y="7646211"/>
            <a:ext cx="1828800" cy="54453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7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Challenges: Unpacking the Climate Crisis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87987" y="3002756"/>
            <a:ext cx="3044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Rising CO₂ Emissions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317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relentless increase in atmospheric carbon dioxide, a primary driver of global warming.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85" y="4160044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522934"/>
            <a:ext cx="3960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Renewable Energy Adoption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3353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Assessing the pace and impact of transitioning to cleaner, sustainable energy sources.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797" y="3732967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442222"/>
            <a:ext cx="3496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Global Temperature Rise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932640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Examining the alarming upward trajectory of average worldwide temperatures.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041" y="4850963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6361509"/>
            <a:ext cx="3831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Accelerating Sea-Level Rise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97628" y="685192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Analysing the escalating threat to coastal communities and ecosystems.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797" y="5968960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555194" y="5881688"/>
            <a:ext cx="3477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Extreme Weather Events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6372106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Investigating the growing frequency and intensity of severe climatic phenomena.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585" y="5541883"/>
            <a:ext cx="318968" cy="3986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1C2090-3507-6688-D414-CD5D1F1C6019}"/>
              </a:ext>
            </a:extLst>
          </p:cNvPr>
          <p:cNvSpPr/>
          <p:nvPr/>
        </p:nvSpPr>
        <p:spPr>
          <a:xfrm>
            <a:off x="12801600" y="7646211"/>
            <a:ext cx="1828800" cy="544530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541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Findings: Data Reveals the Climate's Urgent Story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963692"/>
            <a:ext cx="3200400" cy="3200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86842" y="10232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CO₂ Emissions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3792518" y="1262826"/>
            <a:ext cx="3142538" cy="1942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analysis reveals a consistent, decades-long increase in CO₂ emissions, with industrialised nations historically contributing the most. Developing countries are now experiencing rapid growth in emissions, underscoring the global nature of this challenge.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963692"/>
            <a:ext cx="32004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71478" y="1023222"/>
            <a:ext cx="193012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Renewable Energy's Impact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0843558" y="1262826"/>
            <a:ext cx="313520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direct correlation was found: increased adoption of renewable energy sources correlates with a slower rate of emission growth. This highlights clean energy as a crucial and effective solution for mitigating climate change.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4475346"/>
            <a:ext cx="3200400" cy="3200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92518" y="4555013"/>
            <a:ext cx="14455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Temperature Trends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3792518" y="4900211"/>
            <a:ext cx="31425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global temperatures are unequivocally and steadily rising, a trend directly linked to escalating CO₂ emissions. This data reinforces the urgent need for comprehensive emission reduction strategies.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4475346"/>
            <a:ext cx="3200400" cy="3200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1478" y="4555013"/>
            <a:ext cx="242208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Sea-Level Rise &amp; Extreme 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Weather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10871478" y="5081662"/>
            <a:ext cx="303518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data indicates an accelerating rate of sea-level rise, threatening coastal regions worldwide. Concurrently, there is a marked increase in the frequency of extreme weather events, including floods, heatwaves, and severe storms, posing significant risks to infrastructure and human populations.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476BE-54F1-C7E2-B7AB-8428079CB534}"/>
              </a:ext>
            </a:extLst>
          </p:cNvPr>
          <p:cNvSpPr/>
          <p:nvPr/>
        </p:nvSpPr>
        <p:spPr>
          <a:xfrm>
            <a:off x="12801600" y="7794391"/>
            <a:ext cx="1828800" cy="38607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598" y="469225"/>
            <a:ext cx="7954804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From Data to Impact: Real-World Outcomes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4598" y="1785580"/>
            <a:ext cx="79548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findings provide clear, actionable insights for climate mitigation and adaptation.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64500" y="2503289"/>
            <a:ext cx="169783" cy="995720"/>
          </a:xfrm>
          <a:prstGeom prst="roundRect">
            <a:avLst>
              <a:gd name="adj" fmla="val 150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94598" y="2391728"/>
            <a:ext cx="509587" cy="509588"/>
          </a:xfrm>
          <a:prstGeom prst="roundRect">
            <a:avLst>
              <a:gd name="adj" fmla="val 897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" y="2487335"/>
            <a:ext cx="254794" cy="3184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3969" y="2418278"/>
            <a:ext cx="223408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Clear Policy Linkages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273969" y="2785705"/>
            <a:ext cx="72754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Policymakers now have robust evidence demonstrating the direct link between emissions and climate change, simplifying the argument for intervention.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1019294" y="3923705"/>
            <a:ext cx="169783" cy="995720"/>
          </a:xfrm>
          <a:prstGeom prst="roundRect">
            <a:avLst>
              <a:gd name="adj" fmla="val 150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849392" y="3812143"/>
            <a:ext cx="509587" cy="509588"/>
          </a:xfrm>
          <a:prstGeom prst="roundRect">
            <a:avLst>
              <a:gd name="adj" fmla="val 897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89" y="3907750"/>
            <a:ext cx="254794" cy="31849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28763" y="3838694"/>
            <a:ext cx="2798445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Renewable Focus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528763" y="4206121"/>
            <a:ext cx="7020639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analysis unequivocally positions renewable energy adoption as the most viable strategy for significant emission reduction.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1274088" y="5344120"/>
            <a:ext cx="169783" cy="995720"/>
          </a:xfrm>
          <a:prstGeom prst="roundRect">
            <a:avLst>
              <a:gd name="adj" fmla="val 150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1104186" y="5232559"/>
            <a:ext cx="509587" cy="509588"/>
          </a:xfrm>
          <a:prstGeom prst="roundRect">
            <a:avLst>
              <a:gd name="adj" fmla="val 897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83" y="5328166"/>
            <a:ext cx="254794" cy="31849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83556" y="5259110"/>
            <a:ext cx="245614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Urgency for Adaptation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783556" y="5626537"/>
            <a:ext cx="676584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accelerating impacts of climate change necessitate immediate implementation of climate adaptation policies to protect vulnerable communities.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1529001" y="6764536"/>
            <a:ext cx="169783" cy="995720"/>
          </a:xfrm>
          <a:prstGeom prst="roundRect">
            <a:avLst>
              <a:gd name="adj" fmla="val 1501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1359098" y="6652974"/>
            <a:ext cx="509587" cy="509588"/>
          </a:xfrm>
          <a:prstGeom prst="roundRect">
            <a:avLst>
              <a:gd name="adj" fmla="val 897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495" y="6748582"/>
            <a:ext cx="254794" cy="31849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38469" y="6679525"/>
            <a:ext cx="240815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Empowering Decisions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2038469" y="7046952"/>
            <a:ext cx="6510933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dashboards translate complex data into accessible information, fostering data-driven decision-making processes.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894636"/>
            <a:ext cx="10017681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Shaping the Future: Policy Implications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946077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data analysis points to several critical policy directions to combat climate change effectively.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066" y="2812613"/>
            <a:ext cx="4261247" cy="2168843"/>
          </a:xfrm>
          <a:prstGeom prst="roundRect">
            <a:avLst>
              <a:gd name="adj" fmla="val 5059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18066" y="2789753"/>
            <a:ext cx="4261247" cy="91440"/>
          </a:xfrm>
          <a:prstGeom prst="roundRect">
            <a:avLst>
              <a:gd name="adj" fmla="val 3365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40972" y="2504956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725638" y="2658785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46071" y="3325535"/>
            <a:ext cx="312681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Renewable Energy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46071" y="3769043"/>
            <a:ext cx="3805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policies to significantly increase the global uptake of solar, wind, and other clean energy sources.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4457" y="2812613"/>
            <a:ext cx="4261366" cy="2168843"/>
          </a:xfrm>
          <a:prstGeom prst="roundRect">
            <a:avLst>
              <a:gd name="adj" fmla="val 5059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184457" y="2789753"/>
            <a:ext cx="4261366" cy="91440"/>
          </a:xfrm>
          <a:prstGeom prst="roundRect">
            <a:avLst>
              <a:gd name="adj" fmla="val 3365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07364" y="2504956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192030" y="2658785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12462" y="3325535"/>
            <a:ext cx="351543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 Fossil Fuel Reliance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12462" y="3769043"/>
            <a:ext cx="380535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out dependence on fossil fuels through incentives for sustainable alternatives and stricter regulations.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50968" y="2812613"/>
            <a:ext cx="4261366" cy="2168843"/>
          </a:xfrm>
          <a:prstGeom prst="roundRect">
            <a:avLst>
              <a:gd name="adj" fmla="val 5059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9650968" y="2789753"/>
            <a:ext cx="4261366" cy="91440"/>
          </a:xfrm>
          <a:prstGeom prst="roundRect">
            <a:avLst>
              <a:gd name="adj" fmla="val 3365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11473875" y="2504956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1658540" y="2658785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78973" y="3325535"/>
            <a:ext cx="337232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 Energy Efficiency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78973" y="3769043"/>
            <a:ext cx="380535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energy-efficient technologies and practices across all sectors, from industry to household consumption.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8066" y="5494258"/>
            <a:ext cx="6494502" cy="1840706"/>
          </a:xfrm>
          <a:prstGeom prst="roundRect">
            <a:avLst>
              <a:gd name="adj" fmla="val 5961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18066" y="5471398"/>
            <a:ext cx="6494502" cy="91440"/>
          </a:xfrm>
          <a:prstGeom prst="roundRect">
            <a:avLst>
              <a:gd name="adj" fmla="val 3365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3657540" y="518660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3842206" y="5340429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946071" y="6007179"/>
            <a:ext cx="291167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Adapt to Climate Shifts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46071" y="6450687"/>
            <a:ext cx="6038493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and implement measures to help communities adapt to rising temperatures and sea levels.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7713" y="5494258"/>
            <a:ext cx="6494621" cy="1840706"/>
          </a:xfrm>
          <a:prstGeom prst="roundRect">
            <a:avLst>
              <a:gd name="adj" fmla="val 5961"/>
            </a:avLst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7417713" y="5471398"/>
            <a:ext cx="6494621" cy="91440"/>
          </a:xfrm>
          <a:prstGeom prst="roundRect">
            <a:avLst>
              <a:gd name="adj" fmla="val 33657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10357306" y="518660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10541972" y="5340429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7645718" y="6007179"/>
            <a:ext cx="343078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Support Climate Resilience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7645718" y="6450687"/>
            <a:ext cx="603861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 in programmes designed to build resilience against extreme weather events and other climate impacts.</a:t>
            </a: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3085E8-8F28-4FBB-A6F8-E27DDF44F83C}"/>
              </a:ext>
            </a:extLst>
          </p:cNvPr>
          <p:cNvSpPr/>
          <p:nvPr/>
        </p:nvSpPr>
        <p:spPr>
          <a:xfrm>
            <a:off x="12801600" y="7794391"/>
            <a:ext cx="1828800" cy="38607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6" y="739854"/>
            <a:ext cx="7918609" cy="109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Impact: Driving Informed Climate Action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2696" y="2096572"/>
            <a:ext cx="791860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aims to bridge the gap between complex climate science and practical policy decisions.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6" y="2573536"/>
            <a:ext cx="875348" cy="8753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3065" y="2573536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Actionable Insights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63065" y="2952036"/>
            <a:ext cx="686823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Translating intricate climate data into clear, concise, and implementable policy insights.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96" y="3623905"/>
            <a:ext cx="875348" cy="11135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3065" y="3623905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Empowering Tools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663065" y="4002405"/>
            <a:ext cx="6868239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Providing policymakers with interactive tools to explore and understand climate trends dynamically.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96" y="4912519"/>
            <a:ext cx="875348" cy="11135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3065" y="4912519"/>
            <a:ext cx="242649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Guiding Global Efforts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663065" y="5291018"/>
            <a:ext cx="6868239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Supporting worldwide initiatives towards sustainable energy and significant emission reductions.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96" y="6201132"/>
            <a:ext cx="875348" cy="111359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63065" y="6201132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Raising Awareness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1663065" y="6579632"/>
            <a:ext cx="6868239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Enhancing understanding of climate change patterns and the critical urgency of immediate action.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399"/>
            <a:ext cx="9713000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A Data-Driven Path Forward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465" y="1513046"/>
            <a:ext cx="132854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analysis provides irrefutable evidence of ongoing climate change and outlines clear pathways for intervention.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2465" y="2228612"/>
            <a:ext cx="3969068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Summary of Key Takeaways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672465" y="2780943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 conclusively demonstrate distinct patterns of climate change.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2465" y="3155513"/>
            <a:ext cx="778383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link between human activities and climatic shifts is evident and scientifically robust.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2465" y="3837503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solutions are within reach, necessitating concerted global efforts.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2465" y="4336971"/>
            <a:ext cx="2882146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Call to Action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672465" y="4889302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Policymakers must prioritise policies that: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2465" y="5369600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Accelerate the adoption of renewable energy technologies.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2465" y="5744170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aggressive targets for emission reduction across all sectors.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2465" y="6118741"/>
            <a:ext cx="778383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 in adaptation and resilience strategies to protect vulnerable populations.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545" y="2252663"/>
            <a:ext cx="5033010" cy="503301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72465" y="7717869"/>
            <a:ext cx="1328547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further details, visit the project on </a:t>
            </a:r>
            <a:r>
              <a:rPr lang="en-US" sz="120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A1E87-A5BE-2B49-BB11-93BECA03CD43}"/>
              </a:ext>
            </a:extLst>
          </p:cNvPr>
          <p:cNvSpPr/>
          <p:nvPr/>
        </p:nvSpPr>
        <p:spPr>
          <a:xfrm>
            <a:off x="12801600" y="7794391"/>
            <a:ext cx="1828800" cy="386075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803</Words>
  <Application>Microsoft Office PowerPoint</Application>
  <PresentationFormat>Custom</PresentationFormat>
  <Paragraphs>99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Gelasio Semi Bold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harsh14raj1111@gmail.com</cp:lastModifiedBy>
  <cp:revision>2</cp:revision>
  <dcterms:created xsi:type="dcterms:W3CDTF">2025-10-02T15:26:02Z</dcterms:created>
  <dcterms:modified xsi:type="dcterms:W3CDTF">2025-10-02T15:33:38Z</dcterms:modified>
</cp:coreProperties>
</file>